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6" y="7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FCD9A-237A-4545-AC1D-5B667622E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BCBA098-1CB6-4D6C-AF31-95A0D9732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1B4179-B660-4C80-9CA8-7CD79A116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5509-5E19-4D85-AE71-7EA65F02E2B6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D4D4CE-DC88-49A7-AF64-88F18663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C4CE34-D248-49BA-ABF9-7C882B31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CCD5-AB4A-4743-B18F-968BB8331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56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67ABCC-B5B1-41CA-8208-CDF9DD75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B9894C-CC32-43C5-AE94-B97DD14D4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F00E36-CCE0-4EF8-9EEB-E6E4751E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5509-5E19-4D85-AE71-7EA65F02E2B6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6744FF-CCC2-4488-BE1E-5C3453791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2DD8D0-8DE2-4DC8-AD8A-0A707989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CCD5-AB4A-4743-B18F-968BB8331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09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F30F704-19CE-4995-B272-8BC60C33E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B561F7-BD3A-47A5-ABFA-A2798B451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39FFA5-D956-4234-81F0-FC0C79489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5509-5E19-4D85-AE71-7EA65F02E2B6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080A6F-593C-4E1B-9CF2-9CEABE2AC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24E78C-48B8-490E-80AD-098A0DDE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CCD5-AB4A-4743-B18F-968BB8331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59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5190A-FCC7-4319-A371-579A1209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F7897E-0ACA-4433-93DD-EC2FC561A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3DE485-407C-40A9-AE5A-45FF4575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5509-5E19-4D85-AE71-7EA65F02E2B6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A491E6-4C62-42EF-91D4-7756CF96C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1ED035-F5C1-4039-8CA5-133605DE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CCD5-AB4A-4743-B18F-968BB8331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2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309C9D-5ABC-49F6-B64E-FE01CB9DB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3C9F7C-20E9-4C6E-86DD-956911831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306F05-0FBB-4FCD-B63D-5B651C1C6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5509-5E19-4D85-AE71-7EA65F02E2B6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F920CD-BA0C-46BB-AD8F-13A599807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35EAA0-A0B4-4B8D-B217-B069F4E7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CCD5-AB4A-4743-B18F-968BB8331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76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83693D-2F68-4547-9DA3-EAD6E5F5E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45C4FB-BF1C-45F4-9A57-893E7D987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97ACA1-22B0-4B89-8447-68B77A23C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5EFA6F-563C-4BFF-BC23-07BB0BAB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5509-5E19-4D85-AE71-7EA65F02E2B6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6B4AC3-2BDD-4830-8779-5C274266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157C92-7400-4E72-B521-2D6A5D2F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CCD5-AB4A-4743-B18F-968BB8331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98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51F50A-F160-4996-82DA-E1FEB614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9C6435-2C62-4FA9-8EF2-04A41D66A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9CCBE1-19DE-448B-940C-A862D19F6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8F4F88-72BF-4075-95AF-FCB7CDB13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2890E9F-6EF5-4469-9A0C-5463EDCA2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D26A31-3A67-4227-9F1A-4AF4C159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5509-5E19-4D85-AE71-7EA65F02E2B6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6DD51A-404D-4099-B88C-181343578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3593CDC-947B-42A4-934C-7A8D81BE4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CCD5-AB4A-4743-B18F-968BB8331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81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297F61-0873-40C0-BF01-DCEDB1BDB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C5B6B8-193E-4C9A-A3AA-F2351946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5509-5E19-4D85-AE71-7EA65F02E2B6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69E01C-AC4C-4F30-A1E8-344B1D83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636996C-EFBF-40CF-B4B8-4285AAF3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CCD5-AB4A-4743-B18F-968BB8331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45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C8C3709-B94E-4C21-90B4-478B56DC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5509-5E19-4D85-AE71-7EA65F02E2B6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8A2802-CEE8-4B42-B410-3FB217CBC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0AABD5-E01E-4DBE-89C7-5FCE9387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CCD5-AB4A-4743-B18F-968BB8331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23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08A6D-7B35-4BC4-9C84-AC2A2D2E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AF9B20-041B-4858-8966-F20CAE6B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FA2645-685F-480E-8CE4-B69197B2D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A086FF-2A19-465C-9E19-B063F5E3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5509-5E19-4D85-AE71-7EA65F02E2B6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30D8C-0D9C-4376-98A2-EA6B852AF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50956B-EB1B-41F8-B071-8149B83F4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CCD5-AB4A-4743-B18F-968BB8331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54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529937-CB7E-4899-83EC-EA826A872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A5F2222-5AA7-47A2-A00A-C9B9AB21E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D5DD09-C07A-415C-B292-171EE65E3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B4F0C6-E4D8-46A6-9F78-0C14A9A3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5509-5E19-4D85-AE71-7EA65F02E2B6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FD6011-DCA1-4371-BEB5-B5F12892D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E14147-6DE9-46CB-9DE3-14B7F14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CCD5-AB4A-4743-B18F-968BB8331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55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D576580-90F0-421E-A376-7BC68D67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101"/>
            <a:ext cx="10515600" cy="711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9878C4-D98D-48D3-916D-28641D92F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71650"/>
            <a:ext cx="10515600" cy="4405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1F9798-ACCA-45F2-9846-6F19354EE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05509-5E19-4D85-AE71-7EA65F02E2B6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1E842B-151F-41E9-8E3E-72AA66A98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B0E0B3-A396-490F-B710-D18AE3895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CCD5-AB4A-4743-B18F-968BB8331D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05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A25411-491C-4600-BAFB-7A211BA364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81B384-E5B6-48EF-BB3A-E16C3C4B0A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41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37B67E-8F12-4F4C-9103-BAB9D5BB1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3A60ED-C28E-41D1-AD0A-0A273F496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138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john yx</cp:lastModifiedBy>
  <cp:revision>2</cp:revision>
  <dcterms:created xsi:type="dcterms:W3CDTF">2024-07-15T01:51:49Z</dcterms:created>
  <dcterms:modified xsi:type="dcterms:W3CDTF">2024-07-15T02:20:37Z</dcterms:modified>
</cp:coreProperties>
</file>